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590" r:id="rId2"/>
    <p:sldId id="584" r:id="rId3"/>
    <p:sldId id="591" r:id="rId4"/>
    <p:sldId id="592" r:id="rId5"/>
    <p:sldId id="593" r:id="rId6"/>
  </p:sldIdLst>
  <p:sldSz cx="9906000" cy="6858000" type="A4"/>
  <p:notesSz cx="6858000" cy="9144000"/>
  <p:embeddedFontLst>
    <p:embeddedFont>
      <p:font typeface="나눔스퀘어_ac" panose="020B0600000101010101" pitchFamily="50" charset="-127"/>
      <p:regular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나눔스퀘어 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736"/>
    <a:srgbClr val="FF9933"/>
    <a:srgbClr val="FAEBFF"/>
    <a:srgbClr val="2D4B2B"/>
    <a:srgbClr val="3D643A"/>
    <a:srgbClr val="1D301C"/>
    <a:srgbClr val="F66A81"/>
    <a:srgbClr val="FBB3BF"/>
    <a:srgbClr val="F995A6"/>
    <a:srgbClr val="664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9561" autoAdjust="0"/>
  </p:normalViewPr>
  <p:slideViewPr>
    <p:cSldViewPr snapToGrid="0">
      <p:cViewPr varScale="1">
        <p:scale>
          <a:sx n="115" d="100"/>
          <a:sy n="115" d="100"/>
        </p:scale>
        <p:origin x="480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5" y="32145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  </a:t>
            </a:r>
            <a:r>
              <a:rPr lang="ko-KR" altLang="en-US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인공지능과 간단한 대화</a:t>
            </a:r>
            <a:endParaRPr kumimoji="0" lang="en-US" altLang="ko-KR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56" y="1279578"/>
            <a:ext cx="2337608" cy="7915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356" y="2252817"/>
            <a:ext cx="2337608" cy="8060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356" y="3325090"/>
            <a:ext cx="2637261" cy="15309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7057" y="944379"/>
            <a:ext cx="2693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파이썬을 사용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50277" y="1495022"/>
            <a:ext cx="1587731" cy="51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Speak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함수를 통해 인공지능의 음성을 설정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50276" y="2512837"/>
            <a:ext cx="2601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Get_audio()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함수로 사용자 목소리를 입력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4356" y="5021939"/>
            <a:ext cx="2785235" cy="51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질문에 특정 단어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문장이 있을 때 그에 대응하는 문장을 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speak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함수로 출력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exit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시 종료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인공지능 간단대화 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4126" r="38993" b="21879"/>
          <a:stretch/>
        </p:blipFill>
        <p:spPr>
          <a:xfrm>
            <a:off x="4472247" y="3087920"/>
            <a:ext cx="4630189" cy="31589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45629" y="2746496"/>
            <a:ext cx="2183476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생성한 인공지능 지수와 간단한 대화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12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아래쪽 화살표 19"/>
          <p:cNvSpPr/>
          <p:nvPr/>
        </p:nvSpPr>
        <p:spPr>
          <a:xfrm rot="16200000" flipH="1">
            <a:off x="4600717" y="744035"/>
            <a:ext cx="183840" cy="2181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25385" y="32145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</a:t>
            </a:r>
            <a:r>
              <a:rPr lang="ko-KR" altLang="en-US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일정을 알려주는 인공지능</a:t>
            </a:r>
            <a:endParaRPr kumimoji="0" lang="en-US" altLang="ko-KR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2455" y="934022"/>
            <a:ext cx="269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함수 구조도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021" y="1725236"/>
            <a:ext cx="3017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What do I have on February 11</a:t>
            </a:r>
            <a:r>
              <a:rPr lang="en-US" altLang="ko-KR" sz="1100" baseline="30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9827" y="4231747"/>
            <a:ext cx="321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지수 음성 출력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You have 3 events on this day.</a:t>
            </a:r>
          </a:p>
          <a:p>
            <a:pPr lvl="1"/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Exersice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at 7am</a:t>
            </a:r>
          </a:p>
          <a:p>
            <a:pPr lvl="1"/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Studying at 1pm</a:t>
            </a:r>
          </a:p>
          <a:p>
            <a:pPr lvl="1"/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Meeting at 6pm</a:t>
            </a:r>
          </a:p>
        </p:txBody>
      </p:sp>
      <p:sp>
        <p:nvSpPr>
          <p:cNvPr id="4" name="타원 3"/>
          <p:cNvSpPr/>
          <p:nvPr/>
        </p:nvSpPr>
        <p:spPr>
          <a:xfrm>
            <a:off x="5868384" y="1555795"/>
            <a:ext cx="1055173" cy="6591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</a:t>
            </a:r>
          </a:p>
        </p:txBody>
      </p:sp>
      <p:sp>
        <p:nvSpPr>
          <p:cNvPr id="17" name="타원 16"/>
          <p:cNvSpPr/>
          <p:nvPr/>
        </p:nvSpPr>
        <p:spPr>
          <a:xfrm>
            <a:off x="7368679" y="1455277"/>
            <a:ext cx="1637988" cy="8015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</a:p>
          <a:p>
            <a:pPr algn="ctr"/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정보 불러와 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6349285" y="2340058"/>
            <a:ext cx="224966" cy="546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656449" y="3011883"/>
            <a:ext cx="1549088" cy="7596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Get_date( text)</a:t>
            </a:r>
          </a:p>
          <a:p>
            <a:pPr algn="ctr"/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묻는 날짜를 인식 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857268" y="1485035"/>
            <a:ext cx="1549088" cy="6584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Get_audio()</a:t>
            </a:r>
          </a:p>
          <a:p>
            <a:pPr algn="ctr"/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말 읽음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text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65352" y="4324731"/>
            <a:ext cx="2827492" cy="13529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Get_events( day, service)</a:t>
            </a:r>
          </a:p>
          <a:p>
            <a:pPr algn="ctr"/>
            <a:endParaRPr lang="en-US" altLang="ko-KR" sz="500" b="1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묻는 날짜와 대응하는 일정 정보를 찾아 콘솔과 음성 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(speak())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두가지로  출력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>
          <a:xfrm rot="19836497" flipH="1">
            <a:off x="6872291" y="3753033"/>
            <a:ext cx="195191" cy="7442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아래쪽 화살표 18"/>
          <p:cNvSpPr/>
          <p:nvPr/>
        </p:nvSpPr>
        <p:spPr>
          <a:xfrm rot="437339">
            <a:off x="7915784" y="2342793"/>
            <a:ext cx="180152" cy="21517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7420" y="5180511"/>
            <a:ext cx="30174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출력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 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7am </a:t>
            </a:r>
            <a:r>
              <a:rPr lang="en-US" altLang="ko-KR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Exersice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1pm Studying 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6pm Meeting</a:t>
            </a:r>
          </a:p>
        </p:txBody>
      </p:sp>
    </p:spTree>
    <p:extLst>
      <p:ext uri="{BB962C8B-B14F-4D97-AF65-F5344CB8AC3E}">
        <p14:creationId xmlns:p14="http://schemas.microsoft.com/office/powerpoint/2010/main" val="183092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5" y="32145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일정을 알려주는 인공지능</a:t>
            </a:r>
            <a:endParaRPr kumimoji="0" lang="en-US" altLang="ko-KR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60" y="1048866"/>
            <a:ext cx="2693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파이썬을 사용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2256" y="1356163"/>
            <a:ext cx="2340626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일정 정보를 가져오기</a:t>
            </a:r>
            <a:endParaRPr lang="en-US" altLang="ko-KR" sz="1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9" y="4566642"/>
            <a:ext cx="2376531" cy="8865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99" y="1945722"/>
            <a:ext cx="1680477" cy="758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99" y="3127069"/>
            <a:ext cx="2376531" cy="8020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3116" y="1694775"/>
            <a:ext cx="1973500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앱에 사용자 인증을 하고 로그인 후 </a:t>
            </a:r>
            <a:endParaRPr lang="en-US" altLang="ko-KR" sz="9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3116" y="2867767"/>
            <a:ext cx="2486039" cy="25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필요한 정보 </a:t>
            </a:r>
            <a:r>
              <a:rPr lang="en-US" altLang="ko-KR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시간과 일정 정보</a:t>
            </a:r>
            <a:r>
              <a:rPr lang="en-US" altLang="ko-KR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가져옵니다</a:t>
            </a:r>
            <a:endParaRPr lang="en-US" altLang="ko-KR" sz="9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525" y="5468500"/>
            <a:ext cx="2927614" cy="8495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84" y="920285"/>
            <a:ext cx="2512677" cy="39417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62083" y="1196988"/>
            <a:ext cx="27039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일정을 묻는 문장을 말하면</a:t>
            </a:r>
            <a:endParaRPr lang="en-US" altLang="ko-KR" sz="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문장에서 날짜를 나타내는 단어를 인식하는</a:t>
            </a: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함수를 만듭니다</a:t>
            </a: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묻는 형태가 다양하기 때문에 다양한 경우의 수를 생각해봅니다</a:t>
            </a:r>
            <a:endParaRPr lang="en-US" altLang="ko-KR" sz="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what do I have on </a:t>
            </a:r>
            <a:r>
              <a:rPr lang="en-US" altLang="ko-KR" sz="8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January 18</a:t>
            </a:r>
            <a:r>
              <a:rPr lang="en-US" altLang="ko-KR" sz="800" b="1" baseline="30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</a:t>
            </a:r>
            <a:r>
              <a:rPr lang="en-US" altLang="ko-KR" sz="800" baseline="30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en-US" altLang="ko-KR" sz="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Do I have anything on </a:t>
            </a:r>
            <a:r>
              <a:rPr lang="en-US" altLang="ko-KR" sz="8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today</a:t>
            </a:r>
            <a:endParaRPr lang="en-US" altLang="ko-KR" sz="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22921" y="920285"/>
            <a:ext cx="2340626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질문에서 묻는 날짜를 인식하기</a:t>
            </a:r>
            <a:endParaRPr lang="en-US" altLang="ko-KR" sz="1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56912" y="2089540"/>
            <a:ext cx="2845219" cy="13229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문장을 단어 단위로 자랐을 때 </a:t>
            </a:r>
            <a:r>
              <a:rPr lang="ko-KR" altLang="en-US" sz="800" b="1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단어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(January, Feb..)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경우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숫자로 변환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 저장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 Sunday, mon..)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문자열인 경우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0-6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 숫자로 변환해 저장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 날짜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(18, 19..)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경우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 그대로 저장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 날짜에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서수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(18</a:t>
            </a:r>
            <a:r>
              <a:rPr lang="en-US" altLang="ko-KR" sz="800" baseline="300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22</a:t>
            </a:r>
            <a:r>
              <a:rPr lang="en-US" altLang="ko-KR" sz="800" baseline="300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nd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붙어있는 경우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숫자만 저장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56912" y="3528108"/>
            <a:ext cx="2845219" cy="1496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문장에 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명칭이 존재하고 금월보다 이른 경우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다음해 날짜로 인식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명칭이 없고 일수가 있는 경우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일수가 금일보다 이르면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다음달 날짜로 인식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      늦으면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달 날짜로 인식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명칭과 일수가 없고 요일이 있는 경우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요일이 오늘 요일보다 이르면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다음주 날짜로 인식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                               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늦으면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이번주 날짜로 인식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명칭이 없거나 일수가 없으면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반환 값 없음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6124327" y="2181053"/>
            <a:ext cx="369049" cy="16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6158233" y="3619621"/>
            <a:ext cx="369049" cy="16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931920" y="1887901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4001192" y="1882359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4236719" y="1885131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4652354" y="1901754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845935" y="1910065"/>
            <a:ext cx="301071" cy="1105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4785355" y="1901758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2"/>
          </p:cNvCxnSpPr>
          <p:nvPr/>
        </p:nvCxnSpPr>
        <p:spPr>
          <a:xfrm flipH="1">
            <a:off x="4995949" y="2020637"/>
            <a:ext cx="522" cy="16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2333" y="5009933"/>
            <a:ext cx="2700806" cy="49537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91563" y="5115911"/>
            <a:ext cx="2703962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 후 질문하고 결과를 </a:t>
            </a:r>
            <a:r>
              <a:rPr lang="en-US" altLang="ko-KR" sz="8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cmd</a:t>
            </a: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창에 출력하여 묻는 날짜를 인식했는지 확인합니다</a:t>
            </a:r>
            <a:endParaRPr lang="en-US" altLang="ko-KR" sz="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81399" y="5535735"/>
            <a:ext cx="2613891" cy="7564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질문한 날짜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Monday</a:t>
            </a: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인식 과정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 문자열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Monday (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금일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Sunday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이름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다음주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월요일로 인식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출력한 날짜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2021-01-18   -&gt;</a:t>
            </a:r>
            <a:r>
              <a:rPr lang="ko-KR" altLang="en-US" sz="800" b="1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 인식 완료</a:t>
            </a:r>
            <a:endParaRPr lang="en-US" altLang="ko-KR" sz="800" b="1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068204" y="5609745"/>
            <a:ext cx="380000" cy="126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158233" y="5711156"/>
            <a:ext cx="600014" cy="1467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087389" y="5645024"/>
            <a:ext cx="1980815" cy="1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36" idx="1"/>
          </p:cNvCxnSpPr>
          <p:nvPr/>
        </p:nvCxnSpPr>
        <p:spPr>
          <a:xfrm flipV="1">
            <a:off x="4652354" y="5784526"/>
            <a:ext cx="1505879" cy="32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02256" y="4100064"/>
            <a:ext cx="248603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가져온 정보 출력</a:t>
            </a:r>
            <a:endParaRPr lang="en-US" altLang="ko-KR" sz="9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</a:t>
            </a:r>
            <a:r>
              <a:rPr lang="en-US" altLang="ko-KR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형태</a:t>
            </a:r>
            <a:endParaRPr lang="en-US" altLang="ko-KR" sz="9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5" y="32145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일정을 알려주는 인공지능</a:t>
            </a:r>
            <a:endParaRPr kumimoji="0" lang="en-US" altLang="ko-KR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44899" y="1014967"/>
            <a:ext cx="2340626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묻는 날짜에 대응하는 일정을 출력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18" y="1803042"/>
            <a:ext cx="3186668" cy="330638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450726" y="1803042"/>
            <a:ext cx="3969374" cy="83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저장된 날짜 정보</a:t>
            </a: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인자 </a:t>
            </a: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day)</a:t>
            </a: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형태</a:t>
            </a:r>
            <a:endParaRPr lang="en-US" altLang="ko-KR" sz="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2021-01-18T17:00:00+09:00 -&gt; T </a:t>
            </a: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이후의 시간 정보를 저장해 이후 계산을 수행</a:t>
            </a:r>
            <a:endParaRPr lang="en-US" altLang="ko-KR" sz="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종일 일정의 경우 시간 정보</a:t>
            </a: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(T)</a:t>
            </a: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없으므로 경우를 나누어 작성</a:t>
            </a: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09:00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표준시와의 차이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 기준</a:t>
            </a: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50726" y="2796540"/>
            <a:ext cx="4144634" cy="1248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묻는 날짜에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일정이 없으면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‘No upcoming events found’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일정이 있으면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일정의 개수 음성 출력 후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종일 하는 일정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시간 정보가 없는 일정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경우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All day +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명 출력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정보가 있는 일정의 경우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                   12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이전 오전 일정인 경우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‘am’ +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명 출력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                   12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이후 오후 일정인 경우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</a:t>
            </a:r>
            <a:r>
              <a:rPr lang="en-US" altLang="ko-KR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‘pm’ + </a:t>
            </a:r>
            <a:r>
              <a:rPr lang="ko-KR" altLang="en-US" sz="8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명 출력</a:t>
            </a:r>
            <a:endParaRPr lang="en-US" altLang="ko-KR" sz="800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오른쪽 화살표 40"/>
          <p:cNvSpPr/>
          <p:nvPr/>
        </p:nvSpPr>
        <p:spPr>
          <a:xfrm rot="10800000">
            <a:off x="4081677" y="3027197"/>
            <a:ext cx="369049" cy="16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50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5" y="32145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일정을 알려주는 인공지능</a:t>
            </a:r>
            <a:endParaRPr kumimoji="0" lang="en-US" altLang="ko-KR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44899" y="1014967"/>
            <a:ext cx="2340626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일정을 알려주는 인공지능 실행</a:t>
            </a:r>
            <a:endParaRPr lang="en-US" altLang="ko-KR" sz="1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889" r="401" b="18333"/>
          <a:stretch/>
        </p:blipFill>
        <p:spPr>
          <a:xfrm>
            <a:off x="1082618" y="2023626"/>
            <a:ext cx="2411223" cy="14554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924" r="328" b="58770"/>
          <a:stretch/>
        </p:blipFill>
        <p:spPr>
          <a:xfrm>
            <a:off x="1082618" y="3479066"/>
            <a:ext cx="2413057" cy="1797470"/>
          </a:xfrm>
          <a:prstGeom prst="rect">
            <a:avLst/>
          </a:prstGeom>
        </p:spPr>
      </p:pic>
      <p:pic>
        <p:nvPicPr>
          <p:cNvPr id="4" name="인공지능 일정 음성출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4360" r="24631" b="5043"/>
          <a:stretch/>
        </p:blipFill>
        <p:spPr>
          <a:xfrm>
            <a:off x="3867149" y="1898657"/>
            <a:ext cx="5073635" cy="34305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82618" y="1720435"/>
            <a:ext cx="1973500" cy="25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기준</a:t>
            </a:r>
            <a:endParaRPr lang="en-US" altLang="ko-KR" sz="9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7149" y="1439880"/>
            <a:ext cx="3694126" cy="455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인공지능 지수가 애플리케이션에서 사용자가 묻는 날짜의 일정을 </a:t>
            </a:r>
            <a:endParaRPr lang="en-US" altLang="ko-KR" sz="9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잘 말해주는 것을 확인 가능</a:t>
            </a:r>
            <a:endParaRPr lang="en-US" altLang="ko-KR" sz="9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2618" y="5595462"/>
            <a:ext cx="4589053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배운 점</a:t>
            </a:r>
            <a:endParaRPr lang="en-US" altLang="ko-KR" sz="9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이전에 다루어 오던 수식과 달리 언어와 말은 매우 다양한 형태와 경우를 가지고 있으며 </a:t>
            </a:r>
            <a:endParaRPr lang="en-US" altLang="ko-KR" sz="9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인공지능이 알맞게 인식하고 원하는 행동을 수행하도록 하는 것이 어려움을 알게 되었습니다 </a:t>
            </a:r>
            <a:endParaRPr lang="en-US" altLang="ko-KR" sz="9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9225" y="2106059"/>
            <a:ext cx="352425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56533" y="2106059"/>
            <a:ext cx="315723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56532" y="4612398"/>
            <a:ext cx="352425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808957" y="2106059"/>
            <a:ext cx="352425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650282" y="2423481"/>
            <a:ext cx="2141098" cy="55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639274" y="2610848"/>
            <a:ext cx="1142326" cy="3484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2"/>
          </p:cNvCxnSpPr>
          <p:nvPr/>
        </p:nvCxnSpPr>
        <p:spPr>
          <a:xfrm>
            <a:off x="2985170" y="2600325"/>
            <a:ext cx="833131" cy="158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2823558" y="4612398"/>
            <a:ext cx="958042" cy="2471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800442" y="2097508"/>
            <a:ext cx="315723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1958303" y="2600325"/>
            <a:ext cx="1823297" cy="9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3188</TotalTime>
  <Words>592</Words>
  <Application>Microsoft Office PowerPoint</Application>
  <PresentationFormat>A4 용지(210x297mm)</PresentationFormat>
  <Paragraphs>78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나눔스퀘어_ac</vt:lpstr>
      <vt:lpstr>Calibri Light</vt:lpstr>
      <vt:lpstr>Calibri</vt:lpstr>
      <vt:lpstr>나눔스퀘어 Bold</vt:lpstr>
      <vt:lpstr>맑은 고딕</vt:lpstr>
      <vt:lpstr>Arial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owner</cp:lastModifiedBy>
  <cp:revision>679</cp:revision>
  <dcterms:created xsi:type="dcterms:W3CDTF">2017-09-07T10:48:07Z</dcterms:created>
  <dcterms:modified xsi:type="dcterms:W3CDTF">2021-01-17T13:47:07Z</dcterms:modified>
</cp:coreProperties>
</file>